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40C5-020F-44F0-9146-6247C8E0C894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EC26-3865-407F-970F-44E9042FA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58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40C5-020F-44F0-9146-6247C8E0C894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EC26-3865-407F-970F-44E9042FA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5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40C5-020F-44F0-9146-6247C8E0C894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EC26-3865-407F-970F-44E9042FA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9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40C5-020F-44F0-9146-6247C8E0C894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EC26-3865-407F-970F-44E9042FA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3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40C5-020F-44F0-9146-6247C8E0C894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EC26-3865-407F-970F-44E9042FA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0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40C5-020F-44F0-9146-6247C8E0C894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EC26-3865-407F-970F-44E9042FA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1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40C5-020F-44F0-9146-6247C8E0C894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EC26-3865-407F-970F-44E9042FA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1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40C5-020F-44F0-9146-6247C8E0C894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EC26-3865-407F-970F-44E9042FA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0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40C5-020F-44F0-9146-6247C8E0C894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EC26-3865-407F-970F-44E9042FA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80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40C5-020F-44F0-9146-6247C8E0C894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EC26-3865-407F-970F-44E9042FA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48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40C5-020F-44F0-9146-6247C8E0C894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EC26-3865-407F-970F-44E9042FA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5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E40C5-020F-44F0-9146-6247C8E0C894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EC26-3865-407F-970F-44E9042FA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2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 WONDER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September 24,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3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7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7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2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1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4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8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0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I WONDER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Evergreen CSRD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WONDER</dc:title>
  <dc:creator>Michelle Niwa</dc:creator>
  <cp:lastModifiedBy>Mary Jean Newman</cp:lastModifiedBy>
  <cp:revision>2</cp:revision>
  <dcterms:created xsi:type="dcterms:W3CDTF">2015-09-24T22:50:46Z</dcterms:created>
  <dcterms:modified xsi:type="dcterms:W3CDTF">2015-09-25T23:07:21Z</dcterms:modified>
</cp:coreProperties>
</file>